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7EDF5-A001-4853-A8D6-1A1A34B2C37D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70394-1C0F-451A-9584-D742FD284F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0E1AA-9359-4037-9C34-F4DFAD2D206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5B946-5735-4A19-A1F5-C9BB1C9420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34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5257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</cp:revision>
  <dcterms:created xsi:type="dcterms:W3CDTF">2019-02-22T04:52:21Z</dcterms:created>
  <dcterms:modified xsi:type="dcterms:W3CDTF">2019-07-03T05:28:33Z</dcterms:modified>
</cp:coreProperties>
</file>